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EF9A-81F5-4C9B-8890-C271ECC0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03245-7550-4FB0-A812-A200359A6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FC8C2-60AF-4ED4-BCE8-3B7080661125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3B4C1B-B729-42DF-B19A-BF224DD3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0681C-EB1D-403A-8D4B-E8AAD528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2F75D-FD97-4035-AAD1-658A251D0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0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09458-0CBA-460E-BA07-1548C5085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E1CB0-AA31-4D49-9C58-58704B21F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3F1A1-D0ED-4B57-B183-94835503E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FC8C2-60AF-4ED4-BCE8-3B7080661125}" type="datetimeFigureOut">
              <a:rPr lang="en-GB" smtClean="0"/>
              <a:t>08/10/2025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10DE-1D64-4281-958D-F316F8C183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0BC2A-328C-4A40-9137-4FE821ED9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2F75D-FD97-4035-AAD1-658A251D03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45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9CEF3B-6906-459B-ABD7-88525519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267EB-4906-450B-9095-552332D067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0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777A38-FEDD-4527-8435-C50EF71C3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The review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C6ED6-C9CA-42A8-BD3C-FDD4AA58D8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4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BD80BF-097B-43B5-A58A-EB6A5F90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External present at the MDT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7E1E0-8C30-47BA-9A34-B6FD4D3AF3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00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C56FBE-8A7F-4794-8BF3-D86B64002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Top five antenatal care issues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C7E0C-6EEC-4128-B743-E29A7E33D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1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9EF3EC-FAE7-4058-80F0-21D2EB91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Notable improvements in antenatal care issues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6A867-8D94-478F-9BDE-C88E136597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0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668007-B37C-49A7-86BA-4D79AD41F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Top five intrapartum care issues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E52AC-15D2-4C46-ADD0-3ADB3A965C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60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61A421-B861-44EA-8F36-53F95678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>
                <a:cs typeface="Nunito Regular" pitchFamily="2" charset="0"/>
              </a:rPr>
              <a:t>Top six issues with resuscitation, stabilisation, transfer                                    and  neonatal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81629-D0B9-4D89-837B-3EF66BD1E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9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35D2DE-0D5F-469B-9302-E4C78EB3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Top six issues with bereavement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87261-9D0B-4C9E-AA3C-C627D29652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57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E03915-30A4-47F9-895B-23878A1F2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Top 5 issues with postnatal care and investigations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6CCD77-BE44-4A83-B38E-3ACB9E791D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2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035873-1F79-4BDC-82CA-2072FE05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Issues with care and areas for improvements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7C66D-048E-445B-BCEB-CB21507342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91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54A772-E520-4AFB-A9D9-36798C9DC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Holistic grading of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CD27D6-3186-429D-822C-7118D2BE37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BD8245-801C-4DDA-A8C5-0891E91B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Nunito Regular" pitchFamily="2" charset="0"/>
              </a:rPr>
              <a:t>The PMRT – a tool designed to support: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6D3A09-0E45-4883-87D8-840FB48F0C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04890F-AB57-41E2-BD32-75F3672D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Holistic grading of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819095-0300-4546-B64C-D31673AFCF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8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03AC61-F1D7-437F-8EE2-ED107C66A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Holistic grading of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7A3EC-6562-439E-81EF-BCB24269E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65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357DBD-65A9-4008-B2CC-186E5C52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Action plans in response to issues…………</a:t>
            </a:r>
            <a:endParaRPr lang="en-US" altLang="en-US" sz="2800" dirty="0">
              <a:cs typeface="Nunito Regular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9D29B-89A7-436E-87D7-1C0344CF22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22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A7CB9D-A576-45D3-9D49-C81173EDD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Recommendations</a:t>
            </a:r>
            <a:r>
              <a:rPr lang="en-US" altLang="en-US" sz="2800">
                <a:solidFill>
                  <a:srgbClr val="FF0000"/>
                </a:solidFill>
                <a:cs typeface="Nunito Regular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ED5B1-6439-4884-92AE-4EEF436A96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8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22D048-5888-401A-BB5B-597CFC9C1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Recommendations</a:t>
            </a:r>
            <a:r>
              <a:rPr lang="en-US" altLang="en-US" sz="2800">
                <a:solidFill>
                  <a:srgbClr val="FF0000"/>
                </a:solidFill>
                <a:cs typeface="Nunito Regular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FFB0-70D1-4E1D-8A89-5C0997F21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72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CF005B-D60A-4985-BEE6-053696114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PMRT developments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A4FF1-1C86-4619-AA10-E53A37D87B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31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CD61F0-07F1-49E2-B6E2-7E40E7619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>
                <a:cs typeface="Nunito Regular" pitchFamily="2" charset="0"/>
              </a:rPr>
              <a:t>Acknowledgements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9FEDF3-2757-4367-B8B9-E1E615D4F3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86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AB34B2-F454-471E-AAF9-8C15565F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>
                <a:cs typeface="Nunito Regular" pitchFamily="2" charset="0"/>
              </a:rPr>
              <a:t>MBRRACE-UK/PMRT collaboration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8CE48-6982-4449-9B51-D43B1FD46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31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7B0BAD-3BB0-4344-8302-7F25C8A30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cs typeface="Nunito Regular" pitchFamily="2" charset="0"/>
              </a:rPr>
              <a:t>PMRT original development group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FD4AD-7BB7-4B6C-82B3-DF64CCBAED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2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161BEA-7A01-4491-B039-11B79CBD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Nunito Regular" pitchFamily="2" charset="0"/>
              </a:rPr>
              <a:t>Annual report 2025 – reviews in 2024</a:t>
            </a:r>
            <a:br>
              <a:rPr lang="en-US" altLang="en-US" sz="3200">
                <a:cs typeface="Nunito Regular" pitchFamily="2" charset="0"/>
              </a:rPr>
            </a:br>
            <a:br>
              <a:rPr lang="en-US" altLang="en-US" sz="3200">
                <a:cs typeface="Nunito Regular" pitchFamily="2" charset="0"/>
              </a:rPr>
            </a:br>
            <a:r>
              <a:rPr lang="en-US" altLang="en-US" sz="3200">
                <a:cs typeface="Nunito Regular" pitchFamily="2" charset="0"/>
              </a:rPr>
              <a:t>Top level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87711-9C03-46C4-8340-AB0E743CD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0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78DA1E-1828-4F60-98E2-F345784EC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Nunito Regular" pitchFamily="2" charset="0"/>
              </a:rPr>
              <a:t>Use of the PMRT in 2024 – reviews started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EE290-2664-4C49-B1BB-24C90DC59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59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F42CE6-DF62-453F-889A-83DE32091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Nunito Regular" pitchFamily="2" charset="0"/>
              </a:rPr>
              <a:t>Annual report findings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D4782-D57F-4694-B0DF-4DD72E8AF8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49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94F08B-615C-44A6-B115-3FE4004D9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cs typeface="Nunito Regular" pitchFamily="2" charset="0"/>
              </a:rPr>
              <a:t>Parent engagement improves the quality of reviews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FBC5E-B768-4655-ACDB-590508DE01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29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4B9A9B-8061-4391-A01A-B062316AF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Parent engagement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943FE-1D93-475D-936A-A2ACC0521A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0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A4D701-C2AE-49D8-B736-A68F0C4A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Parents’ comments and questions about their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4F5EA-8229-40FD-A65E-C64D8B7DE2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CECA08-D7D0-4784-9D73-67C885D2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Nunito Regular" pitchFamily="2" charset="0"/>
              </a:rPr>
              <a:t>Parents’ comments and questions about their care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5A63A-9BB4-4108-A5C0-178682C69C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34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Widescreen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The PMRT – a tool designed to support:</vt:lpstr>
      <vt:lpstr>Annual report 2025 – reviews in 2024  Top level findings</vt:lpstr>
      <vt:lpstr>Use of the PMRT in 2024 – reviews started</vt:lpstr>
      <vt:lpstr>Annual report findings</vt:lpstr>
      <vt:lpstr>Parent engagement improves the quality of reviews</vt:lpstr>
      <vt:lpstr>Parent engagement </vt:lpstr>
      <vt:lpstr>Parents’ comments and questions about their care</vt:lpstr>
      <vt:lpstr>Parents’ comments and questions about their care</vt:lpstr>
      <vt:lpstr>The review team</vt:lpstr>
      <vt:lpstr>External present at the MDT</vt:lpstr>
      <vt:lpstr>Top five antenatal care issues</vt:lpstr>
      <vt:lpstr>Notable improvements in antenatal care issues </vt:lpstr>
      <vt:lpstr>Top five intrapartum care issues</vt:lpstr>
      <vt:lpstr>Top six issues with resuscitation, stabilisation, transfer                                    and  neonatal care</vt:lpstr>
      <vt:lpstr>Top six issues with bereavement care</vt:lpstr>
      <vt:lpstr>Top 5 issues with postnatal care and investigations</vt:lpstr>
      <vt:lpstr>Issues with care and areas for improvements</vt:lpstr>
      <vt:lpstr>Holistic grading of care</vt:lpstr>
      <vt:lpstr>Holistic grading of care</vt:lpstr>
      <vt:lpstr>Holistic grading of care</vt:lpstr>
      <vt:lpstr>Action plans in response to issues…………</vt:lpstr>
      <vt:lpstr>Recommendations </vt:lpstr>
      <vt:lpstr>Recommendations </vt:lpstr>
      <vt:lpstr>PMRT developments</vt:lpstr>
      <vt:lpstr>Acknowledgements </vt:lpstr>
      <vt:lpstr>MBRRACE-UK/PMRT collaboration</vt:lpstr>
      <vt:lpstr>PMRT original development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2025-10-08T09:35:26Z</dcterms:created>
  <dcterms:modified xsi:type="dcterms:W3CDTF">2025-10-08T09:35:26Z</dcterms:modified>
</cp:coreProperties>
</file>